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11266E-1158-4559-9529-45AD2D8A723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F086E1-6F5C-4586-80A2-46E5FB4DA6D4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4FEAA80-486F-49E5-A323-6DDA5A28E0D2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0659B800-BC8B-421E-93FC-8289F41DE90A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F5978D4F-B61A-4DF1-B30C-72F47B78B6B3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DBABDB1-A118-4770-A347-763312B6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00D410-D9CD-45C5-8B97-83B30ED8BC3D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5773BD-0EB1-4E40-8762-FBA6CFE44CB0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DD2A7FFD-12A2-44D2-AC93-301A03F66943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0D7DCC15-CA46-4B0E-897F-07F02AA8B661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0A8C764E-0C28-47FC-BB55-D3B0BDD726E2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FC42B33-3821-42D6-A182-0A513150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A15EBB5-8337-4959-A3AE-9C2A3D3D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0D879F-7542-41D1-8800-8B1C5ADC8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56477" y="-1088762"/>
            <a:ext cx="8015106" cy="43501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A1746A9-1650-468F-A19D-B3EF0A2E0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5022" y="2552700"/>
            <a:ext cx="5862236" cy="53907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11514-8CA3-4145-9033-B23BE4C390E0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F3FD4D3-7CAA-4634-8B7A-8B15EC021BFE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1F833403-654E-4EBE-AC7E-B00D2356879E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B222A51D-39B9-4BB1-99A5-FA5B38EEC561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AAA3FE78-E0CB-42D4-9618-D67BDC07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D698D3A-A79F-4825-A8F0-5B7CDE4E5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56477" y="-1088762"/>
            <a:ext cx="8015106" cy="43501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3B3B4D-EDEA-45F5-A12A-FBB9C38B0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5022" y="2552700"/>
            <a:ext cx="5862236" cy="53907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537489-B13E-451A-A422-715A42545229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37712C3-AE64-461C-904B-F9849309014A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8751C756-FBB8-4164-99F6-381A311B9223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9B122F9F-0DF6-4C07-98FA-F8DA5C1F70B3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880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2E00FE-76FD-4F59-B34D-AAAA8044D79F}"/>
              </a:ext>
            </a:extLst>
          </p:cNvPr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D4BB6-29E5-49B1-BD73-CED7E6090BD2}"/>
              </a:ext>
            </a:extLst>
          </p:cNvPr>
          <p:cNvSpPr/>
          <p:nvPr/>
        </p:nvSpPr>
        <p:spPr>
          <a:xfrm>
            <a:off x="584200" y="4343400"/>
            <a:ext cx="2806700" cy="73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12093-A4ED-4DE4-9400-EE001B62E881}"/>
              </a:ext>
            </a:extLst>
          </p:cNvPr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92541-FE32-445B-929B-29056860CE50}"/>
              </a:ext>
            </a:extLst>
          </p:cNvPr>
          <p:cNvSpPr/>
          <p:nvPr/>
        </p:nvSpPr>
        <p:spPr>
          <a:xfrm>
            <a:off x="584200" y="4343400"/>
            <a:ext cx="2806700" cy="73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82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11266E-1158-4559-9529-45AD2D8A723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F086E1-6F5C-4586-80A2-46E5FB4DA6D4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4FEAA80-486F-49E5-A323-6DDA5A28E0D2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0659B800-BC8B-421E-93FC-8289F41DE90A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F5978D4F-B61A-4DF1-B30C-72F47B78B6B3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DBABDB1-A118-4770-A347-763312B6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A15EBB5-8337-4959-A3AE-9C2A3D3D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0D879F-7542-41D1-8800-8B1C5ADC8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56477" y="-1088762"/>
            <a:ext cx="8015106" cy="43501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A1746A9-1650-468F-A19D-B3EF0A2E0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5022" y="2552700"/>
            <a:ext cx="5862236" cy="53907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11514-8CA3-4145-9033-B23BE4C390E0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622853" y="4114135"/>
            <a:chExt cx="9144000" cy="1878577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F3FD4D3-7CAA-4634-8B7A-8B15EC021BFE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688673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1F833403-654E-4EBE-AC7E-B00D2356879E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5600295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400" i="1" kern="100" spc="-100" dirty="0">
                  <a:solidFill>
                    <a:schemeClr val="bg1"/>
                  </a:solidFill>
                </a:rPr>
                <a:t>TAGLINE OR SHORT DESCRIPTION</a:t>
              </a:r>
              <a:endParaRPr lang="en-CA" sz="2400" i="1" kern="100" spc="-100" dirty="0">
                <a:solidFill>
                  <a:schemeClr val="bg1"/>
                </a:solidFill>
              </a:endParaRP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B222A51D-39B9-4BB1-99A5-FA5B38EEC561}"/>
                </a:ext>
              </a:extLst>
            </p:cNvPr>
            <p:cNvSpPr txBox="1">
              <a:spLocks/>
            </p:cNvSpPr>
            <p:nvPr/>
          </p:nvSpPr>
          <p:spPr>
            <a:xfrm>
              <a:off x="622853" y="4114135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709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2E00FE-76FD-4F59-B34D-AAAA8044D79F}"/>
              </a:ext>
            </a:extLst>
          </p:cNvPr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D4BB6-29E5-49B1-BD73-CED7E6090BD2}"/>
              </a:ext>
            </a:extLst>
          </p:cNvPr>
          <p:cNvSpPr/>
          <p:nvPr/>
        </p:nvSpPr>
        <p:spPr>
          <a:xfrm>
            <a:off x="584200" y="4343400"/>
            <a:ext cx="2806700" cy="73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88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625B-75E2-4E35-9EF5-AC9F84DC5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2D4A-7470-4C9B-A02A-475482D4DAFC}" type="datetimeFigureOut">
              <a:rPr lang="en-CA" smtClean="0"/>
              <a:t>2021-07-27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1ECC4-27C9-4931-8315-A9E8593D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82078-0BAD-416D-B137-4ABB1AA3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3FAC2-E9A4-4754-BB43-7670457BA3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555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370ECFD-5B9A-4104-871F-690BFB5CA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600" y="660400"/>
            <a:ext cx="1473200" cy="1473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FFE9E93-C40A-4EFF-8993-D7A7D15895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600" y="660400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1.sv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23.svg"/><Relationship Id="rId21" Type="http://schemas.openxmlformats.org/officeDocument/2006/relationships/image" Target="../media/image68.svg"/><Relationship Id="rId34" Type="http://schemas.openxmlformats.org/officeDocument/2006/relationships/image" Target="../media/image81.png"/><Relationship Id="rId7" Type="http://schemas.openxmlformats.org/officeDocument/2006/relationships/image" Target="../media/image58.svg"/><Relationship Id="rId12" Type="http://schemas.openxmlformats.org/officeDocument/2006/relationships/image" Target="../media/image20.png"/><Relationship Id="rId17" Type="http://schemas.openxmlformats.org/officeDocument/2006/relationships/image" Target="../media/image64.svg"/><Relationship Id="rId25" Type="http://schemas.openxmlformats.org/officeDocument/2006/relationships/image" Target="../media/image72.svg"/><Relationship Id="rId33" Type="http://schemas.openxmlformats.org/officeDocument/2006/relationships/image" Target="../media/image80.svg"/><Relationship Id="rId38" Type="http://schemas.openxmlformats.org/officeDocument/2006/relationships/hyperlink" Target="https://fontawesome.com/" TargetMode="External"/><Relationship Id="rId2" Type="http://schemas.openxmlformats.org/officeDocument/2006/relationships/image" Target="../media/image2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5.sv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sv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24.png"/><Relationship Id="rId19" Type="http://schemas.openxmlformats.org/officeDocument/2006/relationships/image" Target="../media/image66.svg"/><Relationship Id="rId31" Type="http://schemas.openxmlformats.org/officeDocument/2006/relationships/image" Target="../media/image78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30" Type="http://schemas.openxmlformats.org/officeDocument/2006/relationships/image" Target="../media/image77.png"/><Relationship Id="rId35" Type="http://schemas.openxmlformats.org/officeDocument/2006/relationships/image" Target="../media/image8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hyperlink" Target="https://www.instagram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hyperlink" Target="https://www.twitter.com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hyperlink" Target="http://linkedin.com/" TargetMode="External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hyperlink" Target="https://www.instagram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hyperlink" Target="https://www.twitter.com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hyperlink" Target="http://linkedin.com/" TargetMode="External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0157E3-73BD-4CA6-90AC-21AB364517F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BFB4139-8BB0-437A-BD88-D09990B9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0433A9-D83A-443D-B4F0-ABEA8865EBB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A0F3E2D-A24F-447E-A860-0D7CB9FA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F8DC8-94A9-44DA-A34D-20EF5ABA7FA2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711753" y="4173020"/>
            <a:chExt cx="9144000" cy="1878577"/>
          </a:xfrm>
        </p:grpSpPr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1FA589CB-43CE-4E1A-8E37-2DA8C1FEB0FF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5659180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000" i="0" kern="100" spc="0" baseline="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TAGLINE OR SHORT DESCRIPTION</a:t>
              </a:r>
              <a:endParaRPr lang="en-CA" sz="2000" i="0" kern="100" spc="0" baseline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CF1037EE-9517-4933-960F-32BB5DB87C46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4747558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90DAAF61-C48A-4A09-AB6D-D45690786D2A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4173020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59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63B51A-A3D7-4AAE-8284-32EF09EE9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168" b="30298"/>
          <a:stretch/>
        </p:blipFill>
        <p:spPr>
          <a:xfrm>
            <a:off x="4365472" y="1189843"/>
            <a:ext cx="7826528" cy="5668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61CA8-8BEA-47A3-B2B1-3840D258C0AF}"/>
              </a:ext>
            </a:extLst>
          </p:cNvPr>
          <p:cNvSpPr txBox="1"/>
          <p:nvPr/>
        </p:nvSpPr>
        <p:spPr>
          <a:xfrm>
            <a:off x="812799" y="997528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/>
              <a:t>Important </a:t>
            </a:r>
            <a:r>
              <a:rPr lang="en-US" sz="4800" b="1" dirty="0"/>
              <a:t>links + ideas</a:t>
            </a:r>
            <a:endParaRPr lang="en-CA" sz="4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6C15E-5EA9-4210-9226-8DA8A292EC7F}"/>
              </a:ext>
            </a:extLst>
          </p:cNvPr>
          <p:cNvSpPr/>
          <p:nvPr/>
        </p:nvSpPr>
        <p:spPr>
          <a:xfrm>
            <a:off x="812799" y="2049226"/>
            <a:ext cx="457200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12554-80B4-4E1D-BE9D-F54B26C16334}"/>
              </a:ext>
            </a:extLst>
          </p:cNvPr>
          <p:cNvSpPr txBox="1"/>
          <p:nvPr/>
        </p:nvSpPr>
        <p:spPr>
          <a:xfrm>
            <a:off x="960582" y="2403686"/>
            <a:ext cx="5994400" cy="159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Important link 1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Relevant idea summarized in a short sentence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Another main idea covered in presentation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 important link for more info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Lorem ipsum dolor sit </a:t>
            </a:r>
            <a:r>
              <a:rPr lang="en-US" dirty="0" err="1">
                <a:effectLst/>
              </a:rPr>
              <a:t>amet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105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815DA18-5A80-4879-B5FD-1EC570988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763" b="29023"/>
          <a:stretch/>
        </p:blipFill>
        <p:spPr>
          <a:xfrm>
            <a:off x="4697438" y="1812979"/>
            <a:ext cx="7494562" cy="5045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1AD48-7465-4218-BD71-68DD61F7DC74}"/>
              </a:ext>
            </a:extLst>
          </p:cNvPr>
          <p:cNvSpPr txBox="1"/>
          <p:nvPr/>
        </p:nvSpPr>
        <p:spPr>
          <a:xfrm>
            <a:off x="876300" y="981982"/>
            <a:ext cx="8795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Another </a:t>
            </a:r>
            <a:r>
              <a:rPr lang="en-US" sz="4800" b="1" dirty="0"/>
              <a:t>important header</a:t>
            </a:r>
            <a:endParaRPr lang="en-CA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9FC00-1CE0-4EBB-BE25-EE67018A548C}"/>
              </a:ext>
            </a:extLst>
          </p:cNvPr>
          <p:cNvSpPr txBox="1"/>
          <p:nvPr/>
        </p:nvSpPr>
        <p:spPr>
          <a:xfrm>
            <a:off x="876300" y="1885950"/>
            <a:ext cx="709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With its own tagline or short description. Lorem ipsum dolor sit </a:t>
            </a:r>
            <a:r>
              <a:rPr lang="en-US" sz="2000" dirty="0" err="1">
                <a:effectLst/>
              </a:rPr>
              <a:t>amet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consectetur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adipiscing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elit</a:t>
            </a:r>
            <a:r>
              <a:rPr lang="en-US" sz="2000" dirty="0">
                <a:effectLst/>
              </a:rPr>
              <a:t>.</a:t>
            </a:r>
            <a:endParaRPr lang="en-C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32B6E-F477-4362-853C-136FD3C5332B}"/>
              </a:ext>
            </a:extLst>
          </p:cNvPr>
          <p:cNvSpPr/>
          <p:nvPr/>
        </p:nvSpPr>
        <p:spPr>
          <a:xfrm>
            <a:off x="876300" y="3009808"/>
            <a:ext cx="457200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98E51-0BF3-48D1-921A-7FEAC0D284E9}"/>
              </a:ext>
            </a:extLst>
          </p:cNvPr>
          <p:cNvSpPr txBox="1"/>
          <p:nvPr/>
        </p:nvSpPr>
        <p:spPr>
          <a:xfrm>
            <a:off x="876300" y="3429000"/>
            <a:ext cx="5779146" cy="1516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Relevant point related to topic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Advantages/disadvantages of this type of approach or tool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Additional points of interest #1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Additional points of interest #2</a:t>
            </a: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Another relevant point</a:t>
            </a:r>
          </a:p>
        </p:txBody>
      </p:sp>
    </p:spTree>
    <p:extLst>
      <p:ext uri="{BB962C8B-B14F-4D97-AF65-F5344CB8AC3E}">
        <p14:creationId xmlns:p14="http://schemas.microsoft.com/office/powerpoint/2010/main" val="377880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6B3037-E3B8-40BF-875E-B6E520E1EB71}"/>
              </a:ext>
            </a:extLst>
          </p:cNvPr>
          <p:cNvSpPr txBox="1"/>
          <p:nvPr/>
        </p:nvSpPr>
        <p:spPr>
          <a:xfrm>
            <a:off x="876300" y="981982"/>
            <a:ext cx="8795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Another </a:t>
            </a:r>
            <a:r>
              <a:rPr lang="en-US" sz="4800" b="1" dirty="0"/>
              <a:t>important header</a:t>
            </a:r>
            <a:endParaRPr lang="en-CA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4B20D-EC70-42B3-AE03-32201E9DB343}"/>
              </a:ext>
            </a:extLst>
          </p:cNvPr>
          <p:cNvSpPr txBox="1"/>
          <p:nvPr/>
        </p:nvSpPr>
        <p:spPr>
          <a:xfrm>
            <a:off x="876300" y="1885950"/>
            <a:ext cx="709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With its own tagline or short description. Lorem ipsum dolor sit </a:t>
            </a:r>
            <a:r>
              <a:rPr lang="en-US" sz="2000" dirty="0" err="1">
                <a:effectLst/>
              </a:rPr>
              <a:t>amet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consectetur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adipiscing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elit</a:t>
            </a:r>
            <a:r>
              <a:rPr lang="en-US" sz="2000" dirty="0">
                <a:effectLst/>
              </a:rPr>
              <a:t>.</a:t>
            </a:r>
            <a:endParaRPr lang="en-C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E3770-3B24-41E9-945F-F3AB114075C2}"/>
              </a:ext>
            </a:extLst>
          </p:cNvPr>
          <p:cNvSpPr/>
          <p:nvPr/>
        </p:nvSpPr>
        <p:spPr>
          <a:xfrm>
            <a:off x="876300" y="3009808"/>
            <a:ext cx="457200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B35C-9AD1-4753-9CB2-5A03A28E441F}"/>
              </a:ext>
            </a:extLst>
          </p:cNvPr>
          <p:cNvSpPr txBox="1"/>
          <p:nvPr/>
        </p:nvSpPr>
        <p:spPr>
          <a:xfrm>
            <a:off x="876300" y="3429000"/>
            <a:ext cx="4572000" cy="1803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Relevant point related to topic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Advantages/disadvantages of this type of approach or tool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Additional points of interest #1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Additional points of interest #2</a:t>
            </a: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Another relevant point</a:t>
            </a:r>
          </a:p>
        </p:txBody>
      </p:sp>
      <p:pic>
        <p:nvPicPr>
          <p:cNvPr id="6" name="Picture 5" descr="Close-up of circuit board">
            <a:extLst>
              <a:ext uri="{FF2B5EF4-FFF2-40B4-BE49-F238E27FC236}">
                <a16:creationId xmlns:a16="http://schemas.microsoft.com/office/drawing/2014/main" id="{0A46CBF4-6002-4B24-86CC-762B455F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/>
          <a:stretch/>
        </p:blipFill>
        <p:spPr>
          <a:xfrm>
            <a:off x="6096000" y="3009808"/>
            <a:ext cx="6096000" cy="38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8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6FFBFFB-EDBA-45BB-ABCF-1B3F3D536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018" t="39832"/>
          <a:stretch/>
        </p:blipFill>
        <p:spPr>
          <a:xfrm>
            <a:off x="0" y="0"/>
            <a:ext cx="8499365" cy="52578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1110B4-BB28-4C19-BC39-9F13F5AD3506}"/>
              </a:ext>
            </a:extLst>
          </p:cNvPr>
          <p:cNvGrpSpPr/>
          <p:nvPr/>
        </p:nvGrpSpPr>
        <p:grpSpPr>
          <a:xfrm>
            <a:off x="999536" y="4513943"/>
            <a:ext cx="7375207" cy="1357687"/>
            <a:chOff x="1014050" y="4673600"/>
            <a:chExt cx="7375207" cy="13576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01B5A9-5C13-47E5-8F85-9A8EBE3A35AF}"/>
                </a:ext>
              </a:extLst>
            </p:cNvPr>
            <p:cNvSpPr txBox="1"/>
            <p:nvPr userDrawn="1"/>
          </p:nvSpPr>
          <p:spPr>
            <a:xfrm>
              <a:off x="1014050" y="4673600"/>
              <a:ext cx="5461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Have any </a:t>
              </a:r>
              <a:r>
                <a:rPr lang="en-US" sz="4400" dirty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questions?</a:t>
              </a:r>
              <a:endParaRPr lang="en-CA" sz="4400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84E04E-4A43-4802-B4F3-9FA02D778359}"/>
                </a:ext>
              </a:extLst>
            </p:cNvPr>
            <p:cNvSpPr txBox="1"/>
            <p:nvPr userDrawn="1"/>
          </p:nvSpPr>
          <p:spPr>
            <a:xfrm>
              <a:off x="1014050" y="5569622"/>
              <a:ext cx="7375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Ask away! We hope you learned something new!</a:t>
              </a:r>
              <a:endParaRPr lang="en-CA" sz="2400" i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7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A605A8-CDEB-4424-9501-E1A7DF7CF76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D25440-1D1E-46B9-998C-B89D06DA2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126" t="33176"/>
          <a:stretch/>
        </p:blipFill>
        <p:spPr>
          <a:xfrm>
            <a:off x="0" y="-1"/>
            <a:ext cx="7518400" cy="322986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3D85730-DC77-4C90-AD05-C2DEA910A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FAD9FA0-B326-4819-B9EE-6F32BB547BF1}"/>
              </a:ext>
            </a:extLst>
          </p:cNvPr>
          <p:cNvGrpSpPr/>
          <p:nvPr/>
        </p:nvGrpSpPr>
        <p:grpSpPr>
          <a:xfrm>
            <a:off x="1054100" y="3005227"/>
            <a:ext cx="6858000" cy="2930222"/>
            <a:chOff x="619820" y="2939187"/>
            <a:chExt cx="6858000" cy="29302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181F62-F1DC-4224-87B5-DB5A5146AC1A}"/>
                </a:ext>
              </a:extLst>
            </p:cNvPr>
            <p:cNvSpPr txBox="1"/>
            <p:nvPr userDrawn="1"/>
          </p:nvSpPr>
          <p:spPr>
            <a:xfrm>
              <a:off x="619820" y="2939187"/>
              <a:ext cx="547617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THANK YOU</a:t>
              </a:r>
            </a:p>
            <a:p>
              <a:r>
                <a:rPr lang="en-US" sz="4000" b="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FOR JOINING US!</a:t>
              </a:r>
              <a:endParaRPr lang="en-CA" sz="4000" b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A4C5BE-A3E8-4E34-984F-1A29CD1396BD}"/>
                </a:ext>
              </a:extLst>
            </p:cNvPr>
            <p:cNvSpPr/>
            <p:nvPr userDrawn="1"/>
          </p:nvSpPr>
          <p:spPr>
            <a:xfrm>
              <a:off x="619820" y="5166268"/>
              <a:ext cx="68580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0D6934-BCF2-4B3D-AE0D-9046C2EA5F71}"/>
                </a:ext>
              </a:extLst>
            </p:cNvPr>
            <p:cNvSpPr txBox="1"/>
            <p:nvPr userDrawn="1"/>
          </p:nvSpPr>
          <p:spPr>
            <a:xfrm>
              <a:off x="619820" y="5500077"/>
              <a:ext cx="3179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Make sure to tune in next time!</a:t>
              </a:r>
              <a:endPara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88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84A45B3-2175-4B00-8EAC-7818339FB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2130903"/>
            <a:ext cx="619125" cy="619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35C99FE-E98F-40FE-AA9B-03B869676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3175" y="2145190"/>
            <a:ext cx="619125" cy="5905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AF525FD-8972-4714-90D2-DD7DBC313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1625" y="2130903"/>
            <a:ext cx="628650" cy="619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B22FF6-2659-4AB7-88BE-D8ACAD288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5200" y="2130903"/>
            <a:ext cx="638175" cy="6191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752E27D-C661-4AD7-8F1A-83C47CF98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0225" y="2216628"/>
            <a:ext cx="581025" cy="447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40F5ED-7EA1-4102-89AA-BC2D35E71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98349" y="2192815"/>
            <a:ext cx="495300" cy="4953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B3D5A9-3DCB-4DA0-AA53-56A13EDF42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6275" y="2130903"/>
            <a:ext cx="78105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B834A5-80E3-4DF5-B835-1E7DC04714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34000" y="2130903"/>
            <a:ext cx="619125" cy="6191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C3AA5BC-4A5D-46E1-AD66-36E80EA0A7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43201" y="3214122"/>
            <a:ext cx="876300" cy="6191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C4ABAF7-ECEF-4570-93D3-BDA2812492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71625" y="3214122"/>
            <a:ext cx="828675" cy="619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56C4A13-CF16-4D18-8EAD-DB99EA248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38873" y="2130903"/>
            <a:ext cx="600075" cy="6191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E3A9FDD-6741-4827-925F-3B5079031D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599" y="3214122"/>
            <a:ext cx="619125" cy="619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A7A914D-45D8-4762-A931-014EB3F8F8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84172" y="2130903"/>
            <a:ext cx="619125" cy="619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D4E0C8-4FD7-4E0C-9659-71722F64E5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62402" y="3214122"/>
            <a:ext cx="619125" cy="6191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83BA3F-C93F-4416-978C-27851A6A31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81704" y="3214122"/>
            <a:ext cx="428625" cy="619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BB0A6F-22B0-4FEE-B398-41E424EFB49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4428" y="3214122"/>
            <a:ext cx="714375" cy="6191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50569C-1543-4B6B-8B91-18CCF95FF1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53230" y="3214122"/>
            <a:ext cx="714375" cy="619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8C883D5-BB0F-47DA-8638-92CD08B2B3B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10506" y="3214122"/>
            <a:ext cx="609600" cy="619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CF1581-3E43-41C7-A007-651F52BB4165}"/>
              </a:ext>
            </a:extLst>
          </p:cNvPr>
          <p:cNvSpPr txBox="1"/>
          <p:nvPr/>
        </p:nvSpPr>
        <p:spPr>
          <a:xfrm>
            <a:off x="609598" y="4953000"/>
            <a:ext cx="897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icons available for download at </a:t>
            </a:r>
            <a:r>
              <a:rPr lang="en-US" dirty="0" err="1">
                <a:solidFill>
                  <a:schemeClr val="bg1"/>
                </a:solidFill>
                <a:hlinkClick r:id="rId38"/>
              </a:rPr>
              <a:t>FontAwesome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 change an SVG’s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, right click a selected item, right-click, and ‘format graphic’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7C7CE-62C3-4E83-AC8C-3F74DAA3FE97}"/>
              </a:ext>
            </a:extLst>
          </p:cNvPr>
          <p:cNvSpPr txBox="1"/>
          <p:nvPr/>
        </p:nvSpPr>
        <p:spPr>
          <a:xfrm>
            <a:off x="609599" y="695853"/>
            <a:ext cx="843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ADDITIONAL ICONS</a:t>
            </a:r>
            <a:endParaRPr lang="en-CA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3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5416255-8CAF-4294-B250-68EB286F52B0}"/>
              </a:ext>
            </a:extLst>
          </p:cNvPr>
          <p:cNvSpPr txBox="1"/>
          <p:nvPr/>
        </p:nvSpPr>
        <p:spPr>
          <a:xfrm>
            <a:off x="609599" y="695853"/>
            <a:ext cx="843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ADDITIONAL ICONS</a:t>
            </a:r>
            <a:endParaRPr lang="en-CA" sz="5400" b="1" dirty="0">
              <a:solidFill>
                <a:schemeClr val="accent2"/>
              </a:solidFill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91AA7EF-D406-4B70-AE13-A2BF5DF81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576142" y="1198562"/>
            <a:ext cx="4295098" cy="258413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A91EC74-BD33-4E3B-99D8-FDD03F89E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330" y="1745523"/>
            <a:ext cx="2306014" cy="289265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3116945-6D66-4C00-B336-E0C86ED11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24589">
            <a:off x="8520420" y="3954935"/>
            <a:ext cx="2970356" cy="203067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468ED33-EECF-41DD-99B9-85424B648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703663">
            <a:off x="2862419" y="1389035"/>
            <a:ext cx="3683554" cy="311662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F1F79AE-CD6E-46B6-BAB8-2FFF31A8B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3897" y="4194763"/>
            <a:ext cx="2647858" cy="216963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2A9FC2E-B077-4925-BF0F-9C21F2BA51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325366">
            <a:off x="972310" y="4830636"/>
            <a:ext cx="1361668" cy="1596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98B531C-6308-47B7-900E-AE9DE5638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86401" y="3258513"/>
            <a:ext cx="3573976" cy="361963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453E32A-6250-4336-A205-D7EB3FA39A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461767">
            <a:off x="9295001" y="1765048"/>
            <a:ext cx="1629805" cy="218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E72E3D-99F5-4F0A-9AD5-133C96F8612E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BBDF0A-483D-4612-A53F-C27F43918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5D8DD73-E7A4-44E6-9F7A-1A82A7C4C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61829" y="813184"/>
            <a:ext cx="4888656" cy="19410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ACC20A-AC52-42D9-96DF-B6EF83ED9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61" t="22885"/>
          <a:stretch/>
        </p:blipFill>
        <p:spPr>
          <a:xfrm>
            <a:off x="0" y="0"/>
            <a:ext cx="6976270" cy="331879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FE9A8A9-F137-4329-9E87-B15E8C573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1125" b="26105"/>
          <a:stretch/>
        </p:blipFill>
        <p:spPr>
          <a:xfrm>
            <a:off x="6306845" y="1790308"/>
            <a:ext cx="5885155" cy="506769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8C220A5-3459-441F-971A-272EF380AC4B}"/>
              </a:ext>
            </a:extLst>
          </p:cNvPr>
          <p:cNvGrpSpPr/>
          <p:nvPr/>
        </p:nvGrpSpPr>
        <p:grpSpPr>
          <a:xfrm>
            <a:off x="711753" y="4173020"/>
            <a:ext cx="9144000" cy="1878577"/>
            <a:chOff x="711753" y="4173020"/>
            <a:chExt cx="9144000" cy="1878577"/>
          </a:xfrm>
        </p:grpSpPr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6336BC2B-E16E-4E1B-B8BF-60669F8F0ECD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5659180"/>
              <a:ext cx="9144000" cy="39241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A" sz="2000" i="0" kern="100" spc="0" baseline="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TAGLINE OR SHORT DESCRIPTION</a:t>
              </a:r>
              <a:endParaRPr lang="en-CA" sz="2000" i="0" kern="100" spc="0" baseline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8CBFA521-4F38-4130-9FD5-FA1275356EFC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4747558"/>
              <a:ext cx="9144000" cy="9435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A" sz="6000" b="1" dirty="0">
                  <a:solidFill>
                    <a:srgbClr val="FFCF01"/>
                  </a:solidFill>
                  <a:latin typeface="Source Sans Pro" panose="020B0604020202020204" pitchFamily="34" charset="0"/>
                </a:rPr>
                <a:t>Title of Presentation</a:t>
              </a:r>
              <a:endParaRPr lang="en-CA" sz="6000" b="1" dirty="0">
                <a:solidFill>
                  <a:srgbClr val="FFCF01"/>
                </a:solidFill>
                <a:latin typeface="Source Sans Pro" panose="020B0604020202020204" pitchFamily="34" charset="0"/>
              </a:endParaRPr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D0452A4E-2A32-4CA9-A0A0-3F19C4373344}"/>
                </a:ext>
              </a:extLst>
            </p:cNvPr>
            <p:cNvSpPr txBox="1">
              <a:spLocks/>
            </p:cNvSpPr>
            <p:nvPr/>
          </p:nvSpPr>
          <p:spPr>
            <a:xfrm>
              <a:off x="711753" y="4173020"/>
              <a:ext cx="9144000" cy="5745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CA" sz="2000" b="1" kern="100" dirty="0">
                  <a:solidFill>
                    <a:schemeClr val="bg1"/>
                  </a:solidFill>
                </a:rPr>
                <a:t>COMPUTER SCIENCE SOCIETY</a:t>
              </a:r>
              <a:endParaRPr lang="en-CA" sz="2000" b="1" kern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7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A48653F9-9FD6-4E8D-BE5A-D799EB63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76" t="47683"/>
          <a:stretch/>
        </p:blipFill>
        <p:spPr>
          <a:xfrm>
            <a:off x="-1" y="0"/>
            <a:ext cx="8924443" cy="169660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92F177C-D5BF-4E7E-B9F4-C03A0D5B9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44" b="46830"/>
          <a:stretch/>
        </p:blipFill>
        <p:spPr>
          <a:xfrm>
            <a:off x="-1" y="4376934"/>
            <a:ext cx="8133930" cy="25054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702B7D-112D-4951-889D-8D9C55276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92" t="10633" r="20299" b="4308"/>
          <a:stretch/>
        </p:blipFill>
        <p:spPr>
          <a:xfrm>
            <a:off x="774645" y="1625600"/>
            <a:ext cx="3639550" cy="3631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D3E4D3E-66FF-4D4A-8694-799C1901D6E7}"/>
              </a:ext>
            </a:extLst>
          </p:cNvPr>
          <p:cNvGrpSpPr/>
          <p:nvPr/>
        </p:nvGrpSpPr>
        <p:grpSpPr>
          <a:xfrm>
            <a:off x="5041844" y="1549639"/>
            <a:ext cx="6375512" cy="3783066"/>
            <a:chOff x="5295899" y="1593850"/>
            <a:chExt cx="6375512" cy="37830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58AFC-B2F0-432C-B1E6-E5C4B6E9E8B5}"/>
                </a:ext>
              </a:extLst>
            </p:cNvPr>
            <p:cNvSpPr txBox="1"/>
            <p:nvPr userDrawn="1"/>
          </p:nvSpPr>
          <p:spPr>
            <a:xfrm>
              <a:off x="5295900" y="1593850"/>
              <a:ext cx="558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MEET THE PRESENTER</a:t>
              </a:r>
              <a:endParaRPr lang="en-CA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B3932A-AF16-4B8E-A9E9-D452AB7F572C}"/>
                </a:ext>
              </a:extLst>
            </p:cNvPr>
            <p:cNvSpPr txBox="1"/>
            <p:nvPr userDrawn="1"/>
          </p:nvSpPr>
          <p:spPr>
            <a:xfrm>
              <a:off x="5295899" y="2000002"/>
              <a:ext cx="5581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FIRSTNAME LASTNAME</a:t>
              </a:r>
              <a:endParaRPr lang="en-CA" sz="40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BF92AA-D320-4C9E-BB87-9A951C0E46AA}"/>
                </a:ext>
              </a:extLst>
            </p:cNvPr>
            <p:cNvSpPr txBox="1"/>
            <p:nvPr userDrawn="1"/>
          </p:nvSpPr>
          <p:spPr>
            <a:xfrm>
              <a:off x="5295899" y="2950374"/>
              <a:ext cx="5600701" cy="12282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This is a short introductory bio about the presenter/team member. Lorem ipsum dolor sit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amet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,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consectetur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adipiscing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elit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. Pulvinar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scelerisque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proin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scelerisque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duis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mauris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rhoncus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, </a:t>
              </a:r>
              <a:r>
                <a:rPr lang="en-CA" sz="1700" b="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egestas</a:t>
              </a:r>
              <a:r>
                <a:rPr lang="en-CA" sz="1700" b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.</a:t>
              </a:r>
              <a:endParaRPr lang="en-CA" sz="1700" b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6F9906-DE69-4352-86EA-EA502AF7AAE5}"/>
                </a:ext>
              </a:extLst>
            </p:cNvPr>
            <p:cNvGrpSpPr/>
            <p:nvPr userDrawn="1"/>
          </p:nvGrpSpPr>
          <p:grpSpPr>
            <a:xfrm>
              <a:off x="5431424" y="4554077"/>
              <a:ext cx="6239987" cy="822839"/>
              <a:chOff x="5431424" y="4554077"/>
              <a:chExt cx="6239987" cy="82283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28D1A0C-0E9E-408F-8C4B-49D998724848}"/>
                  </a:ext>
                </a:extLst>
              </p:cNvPr>
              <p:cNvGrpSpPr/>
              <p:nvPr userDrawn="1"/>
            </p:nvGrpSpPr>
            <p:grpSpPr>
              <a:xfrm>
                <a:off x="5431424" y="4554077"/>
                <a:ext cx="2956560" cy="353943"/>
                <a:chOff x="5431424" y="4554077"/>
                <a:chExt cx="2956560" cy="353943"/>
              </a:xfrm>
            </p:grpSpPr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96CB0355-3D8B-4878-B741-1CA5845FFA7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1424" y="4593888"/>
                  <a:ext cx="274320" cy="27432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E2A7F7-D16F-4E22-A148-FC380F8A0DBC}"/>
                    </a:ext>
                  </a:extLst>
                </p:cNvPr>
                <p:cNvSpPr txBox="1"/>
                <p:nvPr userDrawn="1"/>
              </p:nvSpPr>
              <p:spPr>
                <a:xfrm>
                  <a:off x="5797185" y="4554077"/>
                  <a:ext cx="2590799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latin typeface="Source Sans Pro" panose="020B0503030403020204" pitchFamily="34" charset="0"/>
                      <a:ea typeface="Source Sans Pro" panose="020B0503030403020204" pitchFamily="34" charset="0"/>
                      <a:hlinkClick r:id="rId9"/>
                    </a:rPr>
                    <a:t>linkedin.com/in/speaker</a:t>
                  </a:r>
                  <a:endParaRPr lang="en-CA" sz="1700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8C78E6D-C6DA-4374-BFAA-1E8DCC722E1F}"/>
                  </a:ext>
                </a:extLst>
              </p:cNvPr>
              <p:cNvGrpSpPr/>
              <p:nvPr userDrawn="1"/>
            </p:nvGrpSpPr>
            <p:grpSpPr>
              <a:xfrm>
                <a:off x="5431425" y="5022973"/>
                <a:ext cx="2956559" cy="353943"/>
                <a:chOff x="5431424" y="5028144"/>
                <a:chExt cx="2956559" cy="353943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943EB561-C8D7-48F8-B01C-2E64004B58D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1424" y="5067955"/>
                  <a:ext cx="274320" cy="27432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1B1B79-86C5-4DFA-9F3D-25ED777FDF20}"/>
                    </a:ext>
                  </a:extLst>
                </p:cNvPr>
                <p:cNvSpPr txBox="1"/>
                <p:nvPr userDrawn="1"/>
              </p:nvSpPr>
              <p:spPr>
                <a:xfrm>
                  <a:off x="5797184" y="5028144"/>
                  <a:ext cx="2590799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hlinkClick r:id="rId12"/>
                    </a:rPr>
                    <a:t>instagram.com/speaker</a:t>
                  </a:r>
                  <a:endParaRPr lang="en-CA" sz="17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6227B2A-B785-49D0-93D8-7CE8C1E2878A}"/>
                  </a:ext>
                </a:extLst>
              </p:cNvPr>
              <p:cNvGrpSpPr/>
              <p:nvPr userDrawn="1"/>
            </p:nvGrpSpPr>
            <p:grpSpPr>
              <a:xfrm>
                <a:off x="8656749" y="4554077"/>
                <a:ext cx="3014662" cy="353943"/>
                <a:chOff x="8829675" y="4500759"/>
                <a:chExt cx="3014662" cy="353943"/>
              </a:xfrm>
            </p:grpSpPr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B502A0B8-9452-4C85-AF51-499A6E33F0D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9675" y="4540570"/>
                  <a:ext cx="356033" cy="27432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BEA71F-C4DB-4261-B887-40AC87F650E1}"/>
                    </a:ext>
                  </a:extLst>
                </p:cNvPr>
                <p:cNvSpPr txBox="1"/>
                <p:nvPr userDrawn="1"/>
              </p:nvSpPr>
              <p:spPr>
                <a:xfrm>
                  <a:off x="9253538" y="4500759"/>
                  <a:ext cx="2590799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hlinkClick r:id="rId15"/>
                    </a:rPr>
                    <a:t>twitter.com/speaker</a:t>
                  </a:r>
                  <a:endParaRPr lang="en-CA" sz="17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375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45D4141-9700-42B9-9482-08235956D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976" t="47683"/>
          <a:stretch/>
        </p:blipFill>
        <p:spPr>
          <a:xfrm>
            <a:off x="-1" y="0"/>
            <a:ext cx="8924443" cy="169660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E69011-0E6F-4255-8E8A-49E9C9550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44" b="46830"/>
          <a:stretch/>
        </p:blipFill>
        <p:spPr>
          <a:xfrm>
            <a:off x="-1" y="4376934"/>
            <a:ext cx="8133930" cy="25054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904BDA2-D4A2-4714-A016-645D1F85023B}"/>
              </a:ext>
            </a:extLst>
          </p:cNvPr>
          <p:cNvGrpSpPr/>
          <p:nvPr/>
        </p:nvGrpSpPr>
        <p:grpSpPr>
          <a:xfrm>
            <a:off x="769882" y="1549639"/>
            <a:ext cx="10652236" cy="3783066"/>
            <a:chOff x="1031875" y="1549639"/>
            <a:chExt cx="10652236" cy="3783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216FE-AD20-478E-8095-263AA75568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1992" t="10633" r="20299" b="4308"/>
            <a:stretch/>
          </p:blipFill>
          <p:spPr>
            <a:xfrm>
              <a:off x="1031875" y="1625600"/>
              <a:ext cx="3639550" cy="3631144"/>
            </a:xfrm>
            <a:prstGeom prst="ellipse">
              <a:avLst/>
            </a:prstGeom>
            <a:ln w="63500" cap="rnd">
              <a:noFill/>
            </a:ln>
            <a:effectLst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5BF9E0-4D88-4503-BBA3-46803F9CA1CC}"/>
                </a:ext>
              </a:extLst>
            </p:cNvPr>
            <p:cNvGrpSpPr/>
            <p:nvPr userDrawn="1"/>
          </p:nvGrpSpPr>
          <p:grpSpPr>
            <a:xfrm>
              <a:off x="5308599" y="1549639"/>
              <a:ext cx="6375512" cy="3783066"/>
              <a:chOff x="5295899" y="1593850"/>
              <a:chExt cx="6375512" cy="37830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F01AC-D0C0-4FCB-80B6-E1657D7EB59B}"/>
                  </a:ext>
                </a:extLst>
              </p:cNvPr>
              <p:cNvSpPr txBox="1"/>
              <p:nvPr userDrawn="1"/>
            </p:nvSpPr>
            <p:spPr>
              <a:xfrm>
                <a:off x="5295900" y="1593850"/>
                <a:ext cx="5581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MEET THE PRESENTER</a:t>
                </a:r>
                <a:endParaRPr lang="en-CA" sz="20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34AB9-5545-45A0-9132-397ED176E083}"/>
                  </a:ext>
                </a:extLst>
              </p:cNvPr>
              <p:cNvSpPr txBox="1"/>
              <p:nvPr userDrawn="1"/>
            </p:nvSpPr>
            <p:spPr>
              <a:xfrm>
                <a:off x="5295899" y="2000002"/>
                <a:ext cx="55816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accent2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FIRSTNAME LASTNAME</a:t>
                </a:r>
                <a:endParaRPr lang="en-CA" sz="4000" b="1" dirty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30FFD5-0F04-45C4-BB13-01F25C8059C1}"/>
                  </a:ext>
                </a:extLst>
              </p:cNvPr>
              <p:cNvSpPr txBox="1"/>
              <p:nvPr userDrawn="1"/>
            </p:nvSpPr>
            <p:spPr>
              <a:xfrm>
                <a:off x="5295899" y="2950374"/>
                <a:ext cx="5600701" cy="12282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This is a short introductory bio about the presenter/team member. Lorem ipsum dolor sit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amet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consectetur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adipiscing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elit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Pulvinar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scelerisque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proin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scelerisque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duis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mauris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rhoncus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:r>
                  <a:rPr lang="en-CA" sz="1700" b="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egestas</a:t>
                </a:r>
                <a:r>
                  <a:rPr lang="en-CA" sz="1700" b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</a:t>
                </a:r>
                <a:endParaRPr lang="en-CA" sz="1700" b="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51DC775-3CA9-4DCB-8D24-C399B9D3E167}"/>
                  </a:ext>
                </a:extLst>
              </p:cNvPr>
              <p:cNvGrpSpPr/>
              <p:nvPr userDrawn="1"/>
            </p:nvGrpSpPr>
            <p:grpSpPr>
              <a:xfrm>
                <a:off x="5431424" y="4554077"/>
                <a:ext cx="6239987" cy="822839"/>
                <a:chOff x="5431424" y="4554077"/>
                <a:chExt cx="6239987" cy="82283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A062A72-C9E9-459D-B530-9ED072950A2B}"/>
                    </a:ext>
                  </a:extLst>
                </p:cNvPr>
                <p:cNvGrpSpPr/>
                <p:nvPr userDrawn="1"/>
              </p:nvGrpSpPr>
              <p:grpSpPr>
                <a:xfrm>
                  <a:off x="5431424" y="4554077"/>
                  <a:ext cx="2956560" cy="353943"/>
                  <a:chOff x="5431424" y="4554077"/>
                  <a:chExt cx="2956560" cy="353943"/>
                </a:xfrm>
              </p:grpSpPr>
              <p:pic>
                <p:nvPicPr>
                  <p:cNvPr id="18" name="Graphic 17">
                    <a:extLst>
                      <a:ext uri="{FF2B5EF4-FFF2-40B4-BE49-F238E27FC236}">
                        <a16:creationId xmlns:a16="http://schemas.microsoft.com/office/drawing/2014/main" id="{682E85DA-7AD9-424A-958B-15531CD1E6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1424" y="4593888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B4B62E8-A611-487C-9C68-616653EFC8E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5797185" y="4554077"/>
                    <a:ext cx="2590799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hlinkClick r:id="rId9"/>
                      </a:rPr>
                      <a:t>linkedin.com/in/speaker</a:t>
                    </a:r>
                    <a:endParaRPr lang="en-CA" sz="1700" dirty="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1763668-ACAB-4DFA-AAB6-893E806507B1}"/>
                    </a:ext>
                  </a:extLst>
                </p:cNvPr>
                <p:cNvGrpSpPr/>
                <p:nvPr userDrawn="1"/>
              </p:nvGrpSpPr>
              <p:grpSpPr>
                <a:xfrm>
                  <a:off x="5431425" y="5022973"/>
                  <a:ext cx="2956559" cy="353943"/>
                  <a:chOff x="5431424" y="5028144"/>
                  <a:chExt cx="2956559" cy="353943"/>
                </a:xfrm>
              </p:grpSpPr>
              <p:pic>
                <p:nvPicPr>
                  <p:cNvPr id="16" name="Graphic 15">
                    <a:extLst>
                      <a:ext uri="{FF2B5EF4-FFF2-40B4-BE49-F238E27FC236}">
                        <a16:creationId xmlns:a16="http://schemas.microsoft.com/office/drawing/2014/main" id="{D54F1B4E-4030-40F8-A48E-619529BB99D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1424" y="5067955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4A60BDA-AF9F-40C8-9BC6-A6DE002DA01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5797184" y="5028144"/>
                    <a:ext cx="2590799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hlinkClick r:id="rId12"/>
                      </a:rPr>
                      <a:t>instagram.com/speaker</a:t>
                    </a:r>
                    <a:endParaRPr lang="en-CA" sz="17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90C7DC4-CA6B-4BAD-AD57-B67CC7AFC888}"/>
                    </a:ext>
                  </a:extLst>
                </p:cNvPr>
                <p:cNvGrpSpPr/>
                <p:nvPr userDrawn="1"/>
              </p:nvGrpSpPr>
              <p:grpSpPr>
                <a:xfrm>
                  <a:off x="8656749" y="4554077"/>
                  <a:ext cx="3014662" cy="353943"/>
                  <a:chOff x="8829675" y="4500759"/>
                  <a:chExt cx="3014662" cy="353943"/>
                </a:xfrm>
              </p:grpSpPr>
              <p:pic>
                <p:nvPicPr>
                  <p:cNvPr id="14" name="Graphic 13">
                    <a:extLst>
                      <a:ext uri="{FF2B5EF4-FFF2-40B4-BE49-F238E27FC236}">
                        <a16:creationId xmlns:a16="http://schemas.microsoft.com/office/drawing/2014/main" id="{695AC316-06E9-497C-9E6E-5B4321D42AD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29675" y="4540570"/>
                    <a:ext cx="356033" cy="274320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9C98179-D380-474A-A3D6-B9BCB7ECBB3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9253538" y="4500759"/>
                    <a:ext cx="2590799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hlinkClick r:id="rId15"/>
                      </a:rPr>
                      <a:t>twitter.com/speaker</a:t>
                    </a:r>
                    <a:endParaRPr lang="en-CA" sz="17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94464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428340-E4DF-49ED-9F99-5BCC2BB60DF7}"/>
              </a:ext>
            </a:extLst>
          </p:cNvPr>
          <p:cNvGrpSpPr/>
          <p:nvPr/>
        </p:nvGrpSpPr>
        <p:grpSpPr>
          <a:xfrm>
            <a:off x="1536700" y="2813446"/>
            <a:ext cx="6731000" cy="1231107"/>
            <a:chOff x="1435100" y="2806700"/>
            <a:chExt cx="6731000" cy="12311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4342D7-ECEF-4BCB-8055-008642EF773F}"/>
                </a:ext>
              </a:extLst>
            </p:cNvPr>
            <p:cNvSpPr txBox="1"/>
            <p:nvPr userDrawn="1"/>
          </p:nvSpPr>
          <p:spPr>
            <a:xfrm>
              <a:off x="1435100" y="2806700"/>
              <a:ext cx="589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</a:rPr>
                <a:t>SECTION HEADER</a:t>
              </a:r>
              <a:endParaRPr lang="en-CA" sz="4800" b="1" dirty="0">
                <a:solidFill>
                  <a:schemeClr val="accent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01114A-A45E-4434-A5BB-8124DF436326}"/>
                </a:ext>
              </a:extLst>
            </p:cNvPr>
            <p:cNvSpPr txBox="1"/>
            <p:nvPr userDrawn="1"/>
          </p:nvSpPr>
          <p:spPr>
            <a:xfrm>
              <a:off x="1435100" y="3637697"/>
              <a:ext cx="673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  <a:effectLst/>
                </a:rPr>
                <a:t>Lorem ipsum dolor sit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,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consectetur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adipiscing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.</a:t>
              </a:r>
              <a:endParaRPr lang="en-CA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42A6C439-BF01-498B-9A7E-1B666AB36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34" t="36934"/>
          <a:stretch/>
        </p:blipFill>
        <p:spPr>
          <a:xfrm>
            <a:off x="0" y="-1"/>
            <a:ext cx="10871200" cy="27057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AD7B89E-81C0-4230-A96A-DD8D54865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71" b="26846"/>
          <a:stretch/>
        </p:blipFill>
        <p:spPr>
          <a:xfrm>
            <a:off x="1959428" y="3644443"/>
            <a:ext cx="10232572" cy="3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384E1AE-ACC5-4B6D-91C7-6CB65D7E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598" b="41729"/>
          <a:stretch/>
        </p:blipFill>
        <p:spPr>
          <a:xfrm>
            <a:off x="6965979" y="2619389"/>
            <a:ext cx="5226022" cy="42386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2164CB-46A1-4275-AA10-72E600ACD7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701" t="39324"/>
          <a:stretch/>
        </p:blipFill>
        <p:spPr>
          <a:xfrm>
            <a:off x="0" y="0"/>
            <a:ext cx="6351516" cy="37120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C0D937E-D069-4240-AEA0-93053BA4BC9A}"/>
              </a:ext>
            </a:extLst>
          </p:cNvPr>
          <p:cNvGrpSpPr/>
          <p:nvPr/>
        </p:nvGrpSpPr>
        <p:grpSpPr>
          <a:xfrm>
            <a:off x="2413000" y="2203890"/>
            <a:ext cx="7366000" cy="2450221"/>
            <a:chOff x="2413000" y="2324100"/>
            <a:chExt cx="7366000" cy="24502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B95CA9-A065-44F9-9E11-192FDD839D5E}"/>
                </a:ext>
              </a:extLst>
            </p:cNvPr>
            <p:cNvSpPr txBox="1"/>
            <p:nvPr userDrawn="1"/>
          </p:nvSpPr>
          <p:spPr>
            <a:xfrm>
              <a:off x="4273550" y="2324100"/>
              <a:ext cx="3644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2"/>
                  </a:solidFill>
                </a:rPr>
                <a:t>MAIN IDEA</a:t>
              </a:r>
              <a:endParaRPr lang="en-CA" sz="4800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F74E05-FC56-48B1-8D1C-A5892DE02974}"/>
                </a:ext>
              </a:extLst>
            </p:cNvPr>
            <p:cNvSpPr txBox="1"/>
            <p:nvPr userDrawn="1"/>
          </p:nvSpPr>
          <p:spPr>
            <a:xfrm>
              <a:off x="2413000" y="3345597"/>
              <a:ext cx="7366000" cy="142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CA" sz="2000" dirty="0">
                  <a:solidFill>
                    <a:schemeClr val="bg1"/>
                  </a:solidFill>
                  <a:effectLst/>
                </a:rPr>
                <a:t>Lorem ipsum dolor sit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,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consectetur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adipiscing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.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Pellentesque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sodales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dis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justo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.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Orci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mauris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nunc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elementum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sit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facilisis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praesent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a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quis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vitae.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Risus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volutpat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tempus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et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blandit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egestas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 diam </a:t>
              </a:r>
              <a:r>
                <a:rPr lang="en-CA" sz="2000" dirty="0" err="1">
                  <a:solidFill>
                    <a:schemeClr val="bg1"/>
                  </a:solidFill>
                  <a:effectLst/>
                </a:rPr>
                <a:t>aliquet</a:t>
              </a:r>
              <a:r>
                <a:rPr lang="en-CA" sz="2000" dirty="0">
                  <a:solidFill>
                    <a:schemeClr val="bg1"/>
                  </a:solidFill>
                  <a:effectLst/>
                </a:rPr>
                <a:t>.</a:t>
              </a:r>
              <a:endParaRPr lang="en-CA" sz="20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6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04A18-1C21-4EA9-B0C3-6F468E0617C5}"/>
              </a:ext>
            </a:extLst>
          </p:cNvPr>
          <p:cNvSpPr txBox="1"/>
          <p:nvPr/>
        </p:nvSpPr>
        <p:spPr>
          <a:xfrm>
            <a:off x="1028700" y="112395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COOL </a:t>
            </a:r>
            <a:r>
              <a:rPr lang="en-US" sz="5400" b="1" dirty="0">
                <a:solidFill>
                  <a:schemeClr val="accent2"/>
                </a:solidFill>
              </a:rPr>
              <a:t>STATISTICS</a:t>
            </a:r>
            <a:endParaRPr lang="en-CA" sz="5400" b="1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9E54B-CE38-467A-8F72-1DA2BD889496}"/>
              </a:ext>
            </a:extLst>
          </p:cNvPr>
          <p:cNvGrpSpPr/>
          <p:nvPr/>
        </p:nvGrpSpPr>
        <p:grpSpPr>
          <a:xfrm>
            <a:off x="1028700" y="2416721"/>
            <a:ext cx="2323117" cy="3745954"/>
            <a:chOff x="1028700" y="2416721"/>
            <a:chExt cx="2323117" cy="37459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94EE5E-6273-4D3B-A05A-2C97E35DD700}"/>
                </a:ext>
              </a:extLst>
            </p:cNvPr>
            <p:cNvSpPr/>
            <p:nvPr userDrawn="1"/>
          </p:nvSpPr>
          <p:spPr>
            <a:xfrm>
              <a:off x="1028700" y="3133727"/>
              <a:ext cx="2323117" cy="3028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53E91D-646C-482F-BC0B-FB5C8295F934}"/>
                </a:ext>
              </a:extLst>
            </p:cNvPr>
            <p:cNvSpPr/>
            <p:nvPr userDrawn="1"/>
          </p:nvSpPr>
          <p:spPr>
            <a:xfrm>
              <a:off x="1471119" y="2416721"/>
              <a:ext cx="1463040" cy="1463040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BB01930-3027-4E37-B079-0156D7FE8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24498" y="2767965"/>
              <a:ext cx="731520" cy="7315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AF02C-9F63-42F4-BE59-72308478EB23}"/>
                </a:ext>
              </a:extLst>
            </p:cNvPr>
            <p:cNvSpPr txBox="1"/>
            <p:nvPr userDrawn="1"/>
          </p:nvSpPr>
          <p:spPr>
            <a:xfrm>
              <a:off x="1192423" y="4249964"/>
              <a:ext cx="19956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x%</a:t>
              </a:r>
            </a:p>
            <a:p>
              <a:pPr algn="ctr"/>
              <a:r>
                <a:rPr lang="en-US" sz="2400" dirty="0"/>
                <a:t>lorem ipsum</a:t>
              </a:r>
              <a:endParaRPr lang="en-CA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E9CA0B-DBA0-48DF-891C-5AF0089EAF55}"/>
              </a:ext>
            </a:extLst>
          </p:cNvPr>
          <p:cNvGrpSpPr/>
          <p:nvPr/>
        </p:nvGrpSpPr>
        <p:grpSpPr>
          <a:xfrm>
            <a:off x="3632527" y="2416719"/>
            <a:ext cx="2323117" cy="3745954"/>
            <a:chOff x="3632527" y="2416719"/>
            <a:chExt cx="2323117" cy="37459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B1D779-9335-41DF-8685-3FD919115327}"/>
                </a:ext>
              </a:extLst>
            </p:cNvPr>
            <p:cNvSpPr/>
            <p:nvPr userDrawn="1"/>
          </p:nvSpPr>
          <p:spPr>
            <a:xfrm>
              <a:off x="3632527" y="3133725"/>
              <a:ext cx="2323117" cy="3028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71FF27-0722-4B01-BF3A-9950DA974895}"/>
                </a:ext>
              </a:extLst>
            </p:cNvPr>
            <p:cNvSpPr/>
            <p:nvPr userDrawn="1"/>
          </p:nvSpPr>
          <p:spPr>
            <a:xfrm>
              <a:off x="4074946" y="2416719"/>
              <a:ext cx="1463040" cy="1463040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225A2E5-6366-450C-A203-C407199C4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45046" y="2782479"/>
              <a:ext cx="922841" cy="7315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34A6FD-3794-4D3D-9CC7-62DD157B5BE5}"/>
                </a:ext>
              </a:extLst>
            </p:cNvPr>
            <p:cNvSpPr txBox="1"/>
            <p:nvPr userDrawn="1"/>
          </p:nvSpPr>
          <p:spPr>
            <a:xfrm>
              <a:off x="3796250" y="4249964"/>
              <a:ext cx="19956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x%</a:t>
              </a:r>
            </a:p>
            <a:p>
              <a:pPr algn="ctr"/>
              <a:r>
                <a:rPr lang="en-US" sz="2400" dirty="0"/>
                <a:t>lorem ipsum</a:t>
              </a:r>
              <a:endParaRPr lang="en-CA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F25151-8C86-47F3-A6E6-E3665F556529}"/>
              </a:ext>
            </a:extLst>
          </p:cNvPr>
          <p:cNvGrpSpPr/>
          <p:nvPr/>
        </p:nvGrpSpPr>
        <p:grpSpPr>
          <a:xfrm>
            <a:off x="6236355" y="2416719"/>
            <a:ext cx="2323117" cy="3745954"/>
            <a:chOff x="6236355" y="2416719"/>
            <a:chExt cx="2323117" cy="37459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DD793D-7321-4ADB-ACF9-56FE20C4E356}"/>
                </a:ext>
              </a:extLst>
            </p:cNvPr>
            <p:cNvSpPr/>
            <p:nvPr userDrawn="1"/>
          </p:nvSpPr>
          <p:spPr>
            <a:xfrm>
              <a:off x="6236355" y="3133725"/>
              <a:ext cx="2323117" cy="3028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FAE199D-E7F2-4494-83FB-C326E5C4E90D}"/>
                </a:ext>
              </a:extLst>
            </p:cNvPr>
            <p:cNvSpPr/>
            <p:nvPr userDrawn="1"/>
          </p:nvSpPr>
          <p:spPr>
            <a:xfrm>
              <a:off x="6678774" y="2416719"/>
              <a:ext cx="1463040" cy="1463040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3365E2-031A-4AD9-AB21-CD838198BC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2153" y="2767963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482457-91B7-4DAF-B20B-FC911E405595}"/>
                </a:ext>
              </a:extLst>
            </p:cNvPr>
            <p:cNvSpPr txBox="1"/>
            <p:nvPr userDrawn="1"/>
          </p:nvSpPr>
          <p:spPr>
            <a:xfrm>
              <a:off x="6412459" y="4249964"/>
              <a:ext cx="19956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x%</a:t>
              </a:r>
            </a:p>
            <a:p>
              <a:pPr algn="ctr"/>
              <a:r>
                <a:rPr lang="en-US" sz="2400" dirty="0"/>
                <a:t>lorem ipsum</a:t>
              </a:r>
              <a:endParaRPr lang="en-CA" sz="2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2174A8-607C-43E9-96FB-B6EEEBB67267}"/>
              </a:ext>
            </a:extLst>
          </p:cNvPr>
          <p:cNvGrpSpPr/>
          <p:nvPr/>
        </p:nvGrpSpPr>
        <p:grpSpPr>
          <a:xfrm>
            <a:off x="8840182" y="2416719"/>
            <a:ext cx="2323117" cy="3745954"/>
            <a:chOff x="8840182" y="2416719"/>
            <a:chExt cx="2323117" cy="37459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AA03D-B072-4546-9A7B-50395026C25F}"/>
                </a:ext>
              </a:extLst>
            </p:cNvPr>
            <p:cNvSpPr/>
            <p:nvPr userDrawn="1"/>
          </p:nvSpPr>
          <p:spPr>
            <a:xfrm>
              <a:off x="8840182" y="3133725"/>
              <a:ext cx="2323117" cy="3028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BF4CBE-BF82-418A-B282-DA174D38136F}"/>
                </a:ext>
              </a:extLst>
            </p:cNvPr>
            <p:cNvSpPr/>
            <p:nvPr userDrawn="1"/>
          </p:nvSpPr>
          <p:spPr>
            <a:xfrm>
              <a:off x="9282601" y="2416719"/>
              <a:ext cx="1463040" cy="1463040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CCBCD49-2C30-4C2F-8F2D-219DC6C6F8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56921" y="2825217"/>
              <a:ext cx="914400" cy="6460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E70F6E-BD7A-40B5-A8A8-D889E2DA0D21}"/>
                </a:ext>
              </a:extLst>
            </p:cNvPr>
            <p:cNvSpPr txBox="1"/>
            <p:nvPr userDrawn="1"/>
          </p:nvSpPr>
          <p:spPr>
            <a:xfrm>
              <a:off x="9003908" y="4249964"/>
              <a:ext cx="19956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x%</a:t>
              </a:r>
            </a:p>
            <a:p>
              <a:pPr algn="ctr"/>
              <a:r>
                <a:rPr lang="en-US" sz="2400" dirty="0"/>
                <a:t>lorem ipsum</a:t>
              </a:r>
              <a:endParaRPr lang="en-CA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81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89D1EC-0AD0-4FCF-ADA9-A81A5F22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" r="6927" b="20492"/>
          <a:stretch/>
        </p:blipFill>
        <p:spPr>
          <a:xfrm>
            <a:off x="-1" y="2667001"/>
            <a:ext cx="12192001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4B18D-F7F6-43E1-972C-6DC0E03DA469}"/>
              </a:ext>
            </a:extLst>
          </p:cNvPr>
          <p:cNvSpPr txBox="1"/>
          <p:nvPr/>
        </p:nvSpPr>
        <p:spPr>
          <a:xfrm>
            <a:off x="1054100" y="1409700"/>
            <a:ext cx="786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“To be or not to be,</a:t>
            </a:r>
          </a:p>
          <a:p>
            <a:r>
              <a:rPr lang="en-US" sz="5400" b="1" dirty="0">
                <a:solidFill>
                  <a:schemeClr val="accent2"/>
                </a:solidFill>
              </a:rPr>
              <a:t>that is the question…</a:t>
            </a:r>
            <a:r>
              <a:rPr lang="en-US" sz="5400" dirty="0">
                <a:solidFill>
                  <a:schemeClr val="bg1"/>
                </a:solidFill>
              </a:rPr>
              <a:t>”</a:t>
            </a:r>
            <a:endParaRPr lang="en-CA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94934-30F6-47B6-850E-F680EA0396A0}"/>
              </a:ext>
            </a:extLst>
          </p:cNvPr>
          <p:cNvSpPr txBox="1"/>
          <p:nvPr/>
        </p:nvSpPr>
        <p:spPr>
          <a:xfrm>
            <a:off x="1054100" y="369397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Anonymous</a:t>
            </a:r>
            <a:endParaRPr lang="en-CA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9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AC7414F8-36AA-4BA2-8241-4AEFA7D3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387" t="45788"/>
          <a:stretch/>
        </p:blipFill>
        <p:spPr>
          <a:xfrm>
            <a:off x="0" y="0"/>
            <a:ext cx="9940110" cy="27019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B84BDD-D385-4405-A6F5-3407CF9FC84E}"/>
              </a:ext>
            </a:extLst>
          </p:cNvPr>
          <p:cNvGrpSpPr/>
          <p:nvPr/>
        </p:nvGrpSpPr>
        <p:grpSpPr>
          <a:xfrm>
            <a:off x="1056380" y="2401534"/>
            <a:ext cx="10079240" cy="3325236"/>
            <a:chOff x="977900" y="2506020"/>
            <a:chExt cx="10079240" cy="33252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5657E4-4280-4A0B-9618-B0A0D974E2BA}"/>
                </a:ext>
              </a:extLst>
            </p:cNvPr>
            <p:cNvSpPr txBox="1"/>
            <p:nvPr userDrawn="1"/>
          </p:nvSpPr>
          <p:spPr>
            <a:xfrm>
              <a:off x="977900" y="3106809"/>
              <a:ext cx="41021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Really important question or </a:t>
              </a:r>
              <a:r>
                <a:rPr lang="en-US" sz="4400" b="1" dirty="0"/>
                <a:t>main idea.</a:t>
              </a:r>
              <a:endParaRPr lang="en-CA" sz="4400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462975-AAB7-4D3F-AF7C-25A44DBACA9F}"/>
                </a:ext>
              </a:extLst>
            </p:cNvPr>
            <p:cNvGrpSpPr/>
            <p:nvPr userDrawn="1"/>
          </p:nvGrpSpPr>
          <p:grpSpPr>
            <a:xfrm>
              <a:off x="5754255" y="2506020"/>
              <a:ext cx="5302885" cy="3325236"/>
              <a:chOff x="6096000" y="2653802"/>
              <a:chExt cx="5302885" cy="332523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858CBE4-D440-483E-9FF0-064F4BE72EC1}"/>
                  </a:ext>
                </a:extLst>
              </p:cNvPr>
              <p:cNvGrpSpPr/>
              <p:nvPr userDrawn="1"/>
            </p:nvGrpSpPr>
            <p:grpSpPr>
              <a:xfrm>
                <a:off x="6096000" y="3868529"/>
                <a:ext cx="5302885" cy="914400"/>
                <a:chOff x="5911215" y="2520950"/>
                <a:chExt cx="5302885" cy="914400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7EFF345-438A-43CD-A150-D402B856C071}"/>
                    </a:ext>
                  </a:extLst>
                </p:cNvPr>
                <p:cNvSpPr txBox="1"/>
                <p:nvPr userDrawn="1"/>
              </p:nvSpPr>
              <p:spPr>
                <a:xfrm>
                  <a:off x="6096000" y="2539569"/>
                  <a:ext cx="5118100" cy="877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700" dirty="0">
                      <a:effectLst/>
                    </a:rPr>
                    <a:t>Lorem ipsum dolor sit </a:t>
                  </a:r>
                  <a:r>
                    <a:rPr lang="en-CA" sz="1700" dirty="0" err="1">
                      <a:effectLst/>
                    </a:rPr>
                    <a:t>amet</a:t>
                  </a:r>
                  <a:r>
                    <a:rPr lang="en-CA" sz="1700" dirty="0">
                      <a:effectLst/>
                    </a:rPr>
                    <a:t>, </a:t>
                  </a:r>
                  <a:r>
                    <a:rPr lang="en-CA" sz="1700" dirty="0" err="1">
                      <a:effectLst/>
                    </a:rPr>
                    <a:t>consectetur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elit</a:t>
                  </a:r>
                  <a:r>
                    <a:rPr lang="en-CA" sz="1700" dirty="0">
                      <a:effectLst/>
                    </a:rPr>
                    <a:t>. </a:t>
                  </a:r>
                  <a:r>
                    <a:rPr lang="en-CA" sz="1700" dirty="0" err="1">
                      <a:effectLst/>
                    </a:rPr>
                    <a:t>Lectus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sagittis</a:t>
                  </a:r>
                  <a:r>
                    <a:rPr lang="en-CA" sz="1700" dirty="0">
                      <a:effectLst/>
                    </a:rPr>
                    <a:t> in </a:t>
                  </a:r>
                  <a:r>
                    <a:rPr lang="en-CA" sz="1700" dirty="0" err="1">
                      <a:effectLst/>
                    </a:rPr>
                    <a:t>enim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egestas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malesuada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cras</a:t>
                  </a:r>
                  <a:r>
                    <a:rPr lang="en-CA" sz="1700" dirty="0">
                      <a:effectLst/>
                    </a:rPr>
                    <a:t>.</a:t>
                  </a:r>
                  <a:endParaRPr lang="en-CA" sz="1700" dirty="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7592EF6-B8DF-46B3-A52E-3FE7EF912080}"/>
                    </a:ext>
                  </a:extLst>
                </p:cNvPr>
                <p:cNvSpPr/>
                <p:nvPr userDrawn="1"/>
              </p:nvSpPr>
              <p:spPr>
                <a:xfrm>
                  <a:off x="5911215" y="2520950"/>
                  <a:ext cx="45719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43F3F47-E465-489E-8909-E4BC0DCC5E4C}"/>
                  </a:ext>
                </a:extLst>
              </p:cNvPr>
              <p:cNvGrpSpPr/>
              <p:nvPr userDrawn="1"/>
            </p:nvGrpSpPr>
            <p:grpSpPr>
              <a:xfrm>
                <a:off x="6096000" y="2653802"/>
                <a:ext cx="5302885" cy="914400"/>
                <a:chOff x="5911215" y="2520950"/>
                <a:chExt cx="5302885" cy="91440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34D542-CE41-40A6-A10E-A13EC440D028}"/>
                    </a:ext>
                  </a:extLst>
                </p:cNvPr>
                <p:cNvSpPr txBox="1"/>
                <p:nvPr userDrawn="1"/>
              </p:nvSpPr>
              <p:spPr>
                <a:xfrm>
                  <a:off x="6096000" y="2539569"/>
                  <a:ext cx="5118100" cy="877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700" dirty="0">
                      <a:effectLst/>
                    </a:rPr>
                    <a:t>Lorem ipsum dolor sit </a:t>
                  </a:r>
                  <a:r>
                    <a:rPr lang="en-CA" sz="1700" dirty="0" err="1">
                      <a:effectLst/>
                    </a:rPr>
                    <a:t>amet</a:t>
                  </a:r>
                  <a:r>
                    <a:rPr lang="en-CA" sz="1700" dirty="0">
                      <a:effectLst/>
                    </a:rPr>
                    <a:t>, </a:t>
                  </a:r>
                  <a:r>
                    <a:rPr lang="en-CA" sz="1700" dirty="0" err="1">
                      <a:effectLst/>
                    </a:rPr>
                    <a:t>consectetur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elit</a:t>
                  </a:r>
                  <a:r>
                    <a:rPr lang="en-CA" sz="1700" dirty="0">
                      <a:effectLst/>
                    </a:rPr>
                    <a:t>. </a:t>
                  </a:r>
                  <a:r>
                    <a:rPr lang="en-CA" sz="1700" dirty="0" err="1">
                      <a:effectLst/>
                    </a:rPr>
                    <a:t>Lectus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sagittis</a:t>
                  </a:r>
                  <a:r>
                    <a:rPr lang="en-CA" sz="1700" dirty="0">
                      <a:effectLst/>
                    </a:rPr>
                    <a:t> in </a:t>
                  </a:r>
                  <a:r>
                    <a:rPr lang="en-CA" sz="1700" dirty="0" err="1">
                      <a:effectLst/>
                    </a:rPr>
                    <a:t>enim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egestas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malesuada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cras</a:t>
                  </a:r>
                  <a:r>
                    <a:rPr lang="en-CA" sz="1700" dirty="0">
                      <a:effectLst/>
                    </a:rPr>
                    <a:t>.</a:t>
                  </a:r>
                  <a:endParaRPr lang="en-CA" sz="1700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B3D1AA2-B6B5-46F7-BAFA-16A52C59AF70}"/>
                    </a:ext>
                  </a:extLst>
                </p:cNvPr>
                <p:cNvSpPr/>
                <p:nvPr userDrawn="1"/>
              </p:nvSpPr>
              <p:spPr>
                <a:xfrm>
                  <a:off x="5911215" y="2520950"/>
                  <a:ext cx="45719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EC08AE-46A9-48F4-81C8-A0C58F7C98E5}"/>
                  </a:ext>
                </a:extLst>
              </p:cNvPr>
              <p:cNvGrpSpPr/>
              <p:nvPr userDrawn="1"/>
            </p:nvGrpSpPr>
            <p:grpSpPr>
              <a:xfrm>
                <a:off x="6096000" y="5064638"/>
                <a:ext cx="5302885" cy="914400"/>
                <a:chOff x="5911215" y="2520950"/>
                <a:chExt cx="5302885" cy="9144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DD5A43-21F2-425E-A76A-C7CC13911ECC}"/>
                    </a:ext>
                  </a:extLst>
                </p:cNvPr>
                <p:cNvSpPr txBox="1"/>
                <p:nvPr userDrawn="1"/>
              </p:nvSpPr>
              <p:spPr>
                <a:xfrm>
                  <a:off x="6096000" y="2539569"/>
                  <a:ext cx="5118100" cy="877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700" dirty="0">
                      <a:effectLst/>
                    </a:rPr>
                    <a:t>Lorem ipsum dolor sit </a:t>
                  </a:r>
                  <a:r>
                    <a:rPr lang="en-CA" sz="1700" dirty="0" err="1">
                      <a:effectLst/>
                    </a:rPr>
                    <a:t>amet</a:t>
                  </a:r>
                  <a:r>
                    <a:rPr lang="en-CA" sz="1700" dirty="0">
                      <a:effectLst/>
                    </a:rPr>
                    <a:t>, </a:t>
                  </a:r>
                  <a:r>
                    <a:rPr lang="en-CA" sz="1700" dirty="0" err="1">
                      <a:effectLst/>
                    </a:rPr>
                    <a:t>consectetur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elit</a:t>
                  </a:r>
                  <a:r>
                    <a:rPr lang="en-CA" sz="1700" dirty="0">
                      <a:effectLst/>
                    </a:rPr>
                    <a:t>. </a:t>
                  </a:r>
                  <a:r>
                    <a:rPr lang="en-CA" sz="1700" dirty="0" err="1">
                      <a:effectLst/>
                    </a:rPr>
                    <a:t>Lectus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adipiscing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sagittis</a:t>
                  </a:r>
                  <a:r>
                    <a:rPr lang="en-CA" sz="1700" dirty="0">
                      <a:effectLst/>
                    </a:rPr>
                    <a:t> in </a:t>
                  </a:r>
                  <a:r>
                    <a:rPr lang="en-CA" sz="1700" dirty="0" err="1">
                      <a:effectLst/>
                    </a:rPr>
                    <a:t>enim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egestas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malesuada</a:t>
                  </a:r>
                  <a:r>
                    <a:rPr lang="en-CA" sz="1700" dirty="0">
                      <a:effectLst/>
                    </a:rPr>
                    <a:t> </a:t>
                  </a:r>
                  <a:r>
                    <a:rPr lang="en-CA" sz="1700" dirty="0" err="1">
                      <a:effectLst/>
                    </a:rPr>
                    <a:t>cras</a:t>
                  </a:r>
                  <a:r>
                    <a:rPr lang="en-CA" sz="1700" dirty="0">
                      <a:effectLst/>
                    </a:rPr>
                    <a:t>.</a:t>
                  </a:r>
                  <a:endParaRPr lang="en-CA" sz="1700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E66310-1684-4D66-9066-6315426565C3}"/>
                    </a:ext>
                  </a:extLst>
                </p:cNvPr>
                <p:cNvSpPr/>
                <p:nvPr userDrawn="1"/>
              </p:nvSpPr>
              <p:spPr>
                <a:xfrm>
                  <a:off x="5911215" y="2520950"/>
                  <a:ext cx="45719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5244802"/>
      </p:ext>
    </p:extLst>
  </p:cSld>
  <p:clrMapOvr>
    <a:masterClrMapping/>
  </p:clrMapOvr>
</p:sld>
</file>

<file path=ppt/theme/theme1.xml><?xml version="1.0" encoding="utf-8"?>
<a:theme xmlns:a="http://schemas.openxmlformats.org/drawingml/2006/main" name="CSS">
  <a:themeElements>
    <a:clrScheme name="css">
      <a:dk1>
        <a:srgbClr val="0C304E"/>
      </a:dk1>
      <a:lt1>
        <a:srgbClr val="F6FBFF"/>
      </a:lt1>
      <a:dk2>
        <a:srgbClr val="5E707F"/>
      </a:dk2>
      <a:lt2>
        <a:srgbClr val="F6FBFF"/>
      </a:lt2>
      <a:accent1>
        <a:srgbClr val="BEE0FF"/>
      </a:accent1>
      <a:accent2>
        <a:srgbClr val="FFCF01"/>
      </a:accent2>
      <a:accent3>
        <a:srgbClr val="005596"/>
      </a:accent3>
      <a:accent4>
        <a:srgbClr val="033B5E"/>
      </a:accent4>
      <a:accent5>
        <a:srgbClr val="FFCF01"/>
      </a:accent5>
      <a:accent6>
        <a:srgbClr val="005596"/>
      </a:accent6>
      <a:hlink>
        <a:srgbClr val="FFCF01"/>
      </a:hlink>
      <a:folHlink>
        <a:srgbClr val="FFCF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S" id="{307D9F7C-3019-4924-A15F-11608D8816F1}" vid="{66D8006A-CC88-443E-88F6-50407B9125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CSS</Template>
  <TotalTime>159</TotalTime>
  <Words>468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Yuxi Qin</dc:creator>
  <cp:lastModifiedBy>Jeremie Bornais</cp:lastModifiedBy>
  <cp:revision>5</cp:revision>
  <dcterms:created xsi:type="dcterms:W3CDTF">2021-07-26T19:14:36Z</dcterms:created>
  <dcterms:modified xsi:type="dcterms:W3CDTF">2021-07-27T15:00:37Z</dcterms:modified>
</cp:coreProperties>
</file>